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1" autoAdjust="0"/>
    <p:restoredTop sz="94660"/>
  </p:normalViewPr>
  <p:slideViewPr>
    <p:cSldViewPr snapToGrid="0">
      <p:cViewPr varScale="1">
        <p:scale>
          <a:sx n="67" d="100"/>
          <a:sy n="67" d="100"/>
        </p:scale>
        <p:origin x="43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72786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912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958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0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8712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47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75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39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596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80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492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32A1650-BFEF-4CC1-B10A-F43757A33873}" type="datetimeFigureOut">
              <a:rPr lang="en-US" smtClean="0"/>
              <a:t>7/29/2025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9BE4EC85-A33C-40D1-8F1F-6A286B267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5961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292B66F-E552-6E31-82E2-90C1512D19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7325"/>
            <a:ext cx="9144000" cy="2052637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Verdana" panose="020B0604030504040204" pitchFamily="34" charset="0"/>
                <a:ea typeface="Verdana" panose="020B0604030504040204" pitchFamily="34" charset="0"/>
              </a:rPr>
              <a:t>Easy See Notes Final Phase</a:t>
            </a:r>
            <a:r>
              <a:rPr lang="en-US" sz="6600" dirty="0"/>
              <a:t> 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02224899-61F1-2E4A-684A-4F085F17FC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67336"/>
            <a:ext cx="9144000" cy="400733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Jacqueline Madden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8859442-F339-C8BC-ADCF-56B8253AC7BC}"/>
              </a:ext>
            </a:extLst>
          </p:cNvPr>
          <p:cNvSpPr txBox="1">
            <a:spLocks/>
          </p:cNvSpPr>
          <p:nvPr/>
        </p:nvSpPr>
        <p:spPr>
          <a:xfrm>
            <a:off x="1524000" y="3509962"/>
            <a:ext cx="9144000" cy="904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Allows text to be shared from teachers to students and shown in a way that best suits their needs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505A96-235A-DCD6-A745-5415D3ABC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7142" y="4771047"/>
            <a:ext cx="1503000" cy="179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651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EBA13-4582-1B09-AB9F-665DA39A3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D51FD-F231-791B-7347-1DAA1B2D2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Uses pdf-lib and AWS </a:t>
            </a:r>
            <a:r>
              <a:rPr lang="en-US" sz="2000" dirty="0" err="1"/>
              <a:t>Textract</a:t>
            </a:r>
            <a:r>
              <a:rPr lang="en-US" sz="2000" dirty="0"/>
              <a:t> to extract text from pdfs and display them on the webpage</a:t>
            </a:r>
          </a:p>
          <a:p>
            <a:r>
              <a:rPr lang="en-US" sz="2000" dirty="0"/>
              <a:t>Uses S3 to save and load the text</a:t>
            </a:r>
          </a:p>
          <a:p>
            <a:r>
              <a:rPr lang="en-US" sz="2000" dirty="0"/>
              <a:t> Is hosted on an EC2 instance</a:t>
            </a:r>
          </a:p>
        </p:txBody>
      </p:sp>
      <p:pic>
        <p:nvPicPr>
          <p:cNvPr id="4" name="Picture 2" descr="Amazon Textract API - SimpleOCR">
            <a:extLst>
              <a:ext uri="{FF2B5EF4-FFF2-40B4-BE49-F238E27FC236}">
                <a16:creationId xmlns:a16="http://schemas.microsoft.com/office/drawing/2014/main" id="{2E99B421-54C6-20E9-6235-4E280FE00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143" y="4255296"/>
            <a:ext cx="2284847" cy="160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WS S3 Service and Features. Amazon Web ...">
            <a:extLst>
              <a:ext uri="{FF2B5EF4-FFF2-40B4-BE49-F238E27FC236}">
                <a16:creationId xmlns:a16="http://schemas.microsoft.com/office/drawing/2014/main" id="{463FB68B-5FFB-47A0-A1B1-DD9C58520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827" y="4255296"/>
            <a:ext cx="2466975" cy="1602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 EC2 (Elastic Compute Cloud) | by ...">
            <a:extLst>
              <a:ext uri="{FF2B5EF4-FFF2-40B4-BE49-F238E27FC236}">
                <a16:creationId xmlns:a16="http://schemas.microsoft.com/office/drawing/2014/main" id="{5D99732C-4ECC-DFD3-86F1-1EA6713B9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5252" y="4138481"/>
            <a:ext cx="3066659" cy="1836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381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5A6FF-6E1D-A5C2-296A-6EE887D5F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Webpage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36E8F-D6A2-5CDC-E7D6-4964F4300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Has 18-point font in black and white or white on black when in dark mode and can be resized to 200% with out loss of content or functionality as recommended by the Web Content Accessibility guidelines </a:t>
            </a:r>
          </a:p>
          <a:p>
            <a:r>
              <a:rPr lang="en-US" sz="2000" dirty="0"/>
              <a:t>Uses Atkinson Hyperlegible font designed by The Braille Institute that is recommended for people with vision loss</a:t>
            </a:r>
          </a:p>
        </p:txBody>
      </p:sp>
      <p:pic>
        <p:nvPicPr>
          <p:cNvPr id="4" name="Picture 4" descr="Web Content Accessibility Guidelines ...">
            <a:extLst>
              <a:ext uri="{FF2B5EF4-FFF2-40B4-BE49-F238E27FC236}">
                <a16:creationId xmlns:a16="http://schemas.microsoft.com/office/drawing/2014/main" id="{B778B52E-CD64-EFD9-8DB4-E1E87BC46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558" y="4549775"/>
            <a:ext cx="25908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Braille Institute of America - Wikipedia">
            <a:extLst>
              <a:ext uri="{FF2B5EF4-FFF2-40B4-BE49-F238E27FC236}">
                <a16:creationId xmlns:a16="http://schemas.microsoft.com/office/drawing/2014/main" id="{BB1D3FBA-FD29-5078-B23F-233A17B9A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684" y="4549775"/>
            <a:ext cx="2943225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42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79DE4-A5C2-7863-24B5-930711B0E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4" name="finalprojectvideo">
            <a:hlinkClick r:id="" action="ppaction://media"/>
            <a:extLst>
              <a:ext uri="{FF2B5EF4-FFF2-40B4-BE49-F238E27FC236}">
                <a16:creationId xmlns:a16="http://schemas.microsoft.com/office/drawing/2014/main" id="{3B7D67BD-46EB-E86D-C804-52EE52ED6D6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5525" y="1828800"/>
            <a:ext cx="6527800" cy="4351338"/>
          </a:xfrm>
        </p:spPr>
      </p:pic>
    </p:spTree>
    <p:extLst>
      <p:ext uri="{BB962C8B-B14F-4D97-AF65-F5344CB8AC3E}">
        <p14:creationId xmlns:p14="http://schemas.microsoft.com/office/powerpoint/2010/main" val="3147094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61</TotalTime>
  <Words>116</Words>
  <Application>Microsoft Office PowerPoint</Application>
  <PresentationFormat>Widescreen</PresentationFormat>
  <Paragraphs>11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Century Schoolbook</vt:lpstr>
      <vt:lpstr>Verdana</vt:lpstr>
      <vt:lpstr>Wingdings 2</vt:lpstr>
      <vt:lpstr>View</vt:lpstr>
      <vt:lpstr>Easy See Notes Final Phase </vt:lpstr>
      <vt:lpstr>The Process </vt:lpstr>
      <vt:lpstr>The Webpage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Jacqueline Madden</dc:creator>
  <cp:lastModifiedBy>Jacqueline Madden</cp:lastModifiedBy>
  <cp:revision>12</cp:revision>
  <dcterms:created xsi:type="dcterms:W3CDTF">2025-07-29T16:49:50Z</dcterms:created>
  <dcterms:modified xsi:type="dcterms:W3CDTF">2025-07-29T17:51:42Z</dcterms:modified>
</cp:coreProperties>
</file>

<file path=docProps/thumbnail.jpeg>
</file>